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B8E"/>
    <a:srgbClr val="B81846"/>
    <a:srgbClr val="CC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EA3A05-D56A-4079-8D36-FE35BF405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EF8107-ABCD-4FEF-B3E5-809298C1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329267-C7FC-4C85-9FC4-7DA6C3B2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FDB231-AFC9-40F9-936F-112B0F27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FFEAEA-B7FE-4C49-88DF-8B76ED1F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20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66901-B05A-4F19-A859-60468B89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BE0F70-EB41-48BC-9275-376C93D4C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92E6F5-6016-44F8-AD4E-101C82D0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542F85-6DC4-44B3-9232-F75D3DF4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F7D218-6429-4755-80F9-FB5335D9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44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134E87-969F-4A9B-AAF2-1C01E1C1B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8EA472-20FF-4E0E-9332-85E4FF224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8D5123-454D-4022-9BC9-D4E2A88D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255BD9-FAA0-43F1-98D8-3197C4D8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79069F-2215-4B2C-AE37-058FC846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21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DA5208-A92B-47CE-BC41-F5F81192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6D37A3-866C-41DB-8086-682E1103D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893314-F3FE-4D72-8452-8E76104D3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535CB3-A7CA-41E5-8AD6-D0267DB4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89F05D-B4E0-4DC1-8D55-08B050F2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89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DE0356-069B-4A18-B440-32843416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BDF665-4C5A-43D5-AAC3-FDECBE66E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CE4D7F-83C4-4A19-A2AC-18FC107A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FAB25F-54E9-4C5D-B045-9F03ACE5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EDB73-5DFA-4932-A854-F923A4A7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20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4DC3EE-A9FB-4799-A9DC-843BAFA1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3685BB-DF38-4370-A1BF-5A1C5C0D8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38E71F-4D30-4D95-8E1D-B016CBA17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367717-A578-4208-B0B7-6DFDF45F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19153B-33B6-4CA3-8BF6-2C5143DF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D02944-AC88-4835-933F-B22B0D6D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43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F2776-FD0C-4401-8CA6-69D66EDE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B09062-6820-4DDB-9F14-0B5D56876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00BD2A-21D9-48E4-8A23-153CCC474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7BC256-98D8-4E3D-80FC-645B47D44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0B33C3-A14A-4F23-B673-97B69F963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EF3DE44-A5C5-4B2A-88E1-07341FD3B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9918D0-218F-4156-81A2-070EBD29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3E842B-FDB7-4794-BDF8-A4F64501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65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992AA-841C-4DDE-947D-288E7FC2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69E5F6-D04A-41ED-A47F-929D9D25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80EC11-D3FD-4727-B654-E48231C6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BB0A9B-3D19-4485-8231-F7DFED44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89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7219DD-3EB0-4A3B-ACFA-E8CFFF6A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FE1240-9F29-4D05-8C7D-764A3A8A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A74BBB-2991-4E84-ACFF-264A62A9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58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AF09E-F2EE-4820-B1B2-17B25DBF9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1CA04B-2FAD-453C-938D-9B16A74F5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3E03F7-F223-4548-8FB2-F84391317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B7CD52-58F3-4F48-AD9E-3277D265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55A6DD-92DB-483D-A199-97B96FED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97587A-458D-443E-BFD4-67A4CBD3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72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A848C-A7DD-4AC2-AED4-E8BC8EC7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D06170-9D83-409D-8183-B5F632836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5EB4B5-C8E7-4E09-9BBC-5C9463B0C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571E2D-21B0-48B1-9FBB-BDF4072A2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7FD752-F603-464C-8CF6-3FD42DCE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DEFEBD-0FC4-4A58-90D3-A0837323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16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0B5A08-D380-49A9-B070-CEEF8DA4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59EB1E-ECC6-4536-84C1-105ED2B92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994319-9626-4126-B325-7F9E1D23D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2CE9-D59D-4802-84C2-777FF6DDA796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2C4C8-C910-4F12-809A-BA7139F45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28FB8B-1082-48A1-908C-FDFD9DE14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99494-6FA6-4E18-8752-21EF03F41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84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Jardinage Banque d'images et photos libres de droit - iStock">
            <a:extLst>
              <a:ext uri="{FF2B5EF4-FFF2-40B4-BE49-F238E27FC236}">
                <a16:creationId xmlns:a16="http://schemas.microsoft.com/office/drawing/2014/main" id="{800906B3-E159-4610-BAFC-F07875527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32" y="583884"/>
            <a:ext cx="5415398" cy="35283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5275" y="271086"/>
            <a:ext cx="6984894" cy="625595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>
                <a:solidFill>
                  <a:srgbClr val="B81846"/>
                </a:solidFill>
                <a:latin typeface="+mn-lt"/>
              </a:rPr>
              <a:t>CONCOURS MAISONS FLEURIES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2199" y="4509920"/>
            <a:ext cx="8859601" cy="2281899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b="1" dirty="0">
                <a:solidFill>
                  <a:srgbClr val="AD1B8E"/>
                </a:solidFill>
                <a:cs typeface="Arial" panose="020B0604020202020204" pitchFamily="34" charset="0"/>
              </a:rPr>
              <a:t>                …………………………………………………………………………………………………..………………………………………………………………….</a:t>
            </a:r>
          </a:p>
          <a:p>
            <a:pPr marL="0" indent="0" algn="ctr">
              <a:buNone/>
            </a:pPr>
            <a:r>
              <a:rPr lang="fr-FR" sz="1400" b="1" dirty="0">
                <a:solidFill>
                  <a:srgbClr val="AD1B8E"/>
                </a:solidFill>
                <a:cs typeface="Times New Roman" panose="02020603050405020304" pitchFamily="18" charset="0"/>
              </a:rPr>
              <a:t>COUPON REPONSE A DEPOSER EN MAIRIE  AVANT LE  30/06/2024</a:t>
            </a:r>
            <a:r>
              <a:rPr lang="fr-FR" sz="1400" dirty="0">
                <a:solidFill>
                  <a:srgbClr val="AD1B8E"/>
                </a:solidFill>
              </a:rPr>
              <a:t>	</a:t>
            </a:r>
          </a:p>
          <a:p>
            <a:pPr marL="365760" lvl="1" indent="0">
              <a:buNone/>
            </a:pPr>
            <a:endParaRPr lang="fr-FR" sz="1400" dirty="0">
              <a:solidFill>
                <a:srgbClr val="AD1B8E"/>
              </a:solidFill>
            </a:endParaRPr>
          </a:p>
          <a:p>
            <a:pPr marL="365760" lvl="1" indent="0">
              <a:buNone/>
            </a:pPr>
            <a:r>
              <a:rPr lang="fr-FR" sz="1400" dirty="0">
                <a:solidFill>
                  <a:srgbClr val="AD1B8E"/>
                </a:solidFill>
              </a:rPr>
              <a:t>NOM  : ……………………………………………………..       	PRENOM : ……………………………………………………..</a:t>
            </a:r>
          </a:p>
          <a:p>
            <a:pPr marL="365760" lvl="1" indent="0">
              <a:buNone/>
            </a:pPr>
            <a:r>
              <a:rPr lang="fr-FR" sz="1400" dirty="0">
                <a:solidFill>
                  <a:srgbClr val="AD1B8E"/>
                </a:solidFill>
              </a:rPr>
              <a:t>ADRESSE : …………………………………………………………………………………………………………………………….. </a:t>
            </a:r>
          </a:p>
          <a:p>
            <a:pPr marL="365760" lvl="1" indent="0">
              <a:buNone/>
            </a:pPr>
            <a:r>
              <a:rPr lang="fr-FR" sz="1400" dirty="0">
                <a:solidFill>
                  <a:srgbClr val="AD1B8E"/>
                </a:solidFill>
              </a:rPr>
              <a:t>MAIL :    ……………………………………………………..		TEL : ……………………………………………………..</a:t>
            </a:r>
          </a:p>
          <a:p>
            <a:pPr marL="365760" lvl="1" indent="0">
              <a:buNone/>
            </a:pPr>
            <a:r>
              <a:rPr lang="fr-FR" sz="1400" dirty="0">
                <a:solidFill>
                  <a:srgbClr val="AD1B8E"/>
                </a:solidFill>
              </a:rPr>
              <a:t>CATEGORIE : ……………………………………………………..							</a:t>
            </a:r>
          </a:p>
          <a:p>
            <a:pPr marL="0" indent="0">
              <a:buNone/>
            </a:pPr>
            <a:r>
              <a:rPr lang="fr-FR" sz="1400" i="1" dirty="0">
                <a:solidFill>
                  <a:srgbClr val="AD1B8E"/>
                </a:solidFill>
              </a:rPr>
              <a:t>									ne pas jeter sur la voie publique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12F1106-8489-412D-B905-578054B89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4542700"/>
            <a:ext cx="523810" cy="37142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8981843-E4B9-4B7C-935B-3C30F3A340F6}"/>
              </a:ext>
            </a:extLst>
          </p:cNvPr>
          <p:cNvSpPr txBox="1"/>
          <p:nvPr/>
        </p:nvSpPr>
        <p:spPr>
          <a:xfrm>
            <a:off x="72755" y="3236910"/>
            <a:ext cx="419754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B81846"/>
                </a:solidFill>
              </a:rPr>
              <a:t>INSCRIPTION GRATUITE A PARTIR DU 1er AVRIL 2024</a:t>
            </a:r>
          </a:p>
          <a:p>
            <a:pPr algn="ctr"/>
            <a:r>
              <a:rPr lang="fr-FR" sz="1400" b="1" dirty="0">
                <a:solidFill>
                  <a:srgbClr val="B81846"/>
                </a:solidFill>
              </a:rPr>
              <a:t>VISITE DU JURY LE SAMEDI 6 JUILLET</a:t>
            </a:r>
          </a:p>
          <a:p>
            <a:pPr algn="ctr"/>
            <a:r>
              <a:rPr lang="fr-FR" sz="1400" b="1" dirty="0">
                <a:solidFill>
                  <a:srgbClr val="B81846"/>
                </a:solidFill>
              </a:rPr>
              <a:t>Bulletin d’inscription téléchargeable sur le site de la commune ou à retirer en mairie </a:t>
            </a:r>
          </a:p>
          <a:p>
            <a:pPr algn="ctr"/>
            <a:r>
              <a:rPr lang="fr-FR" sz="1400" b="1" dirty="0">
                <a:solidFill>
                  <a:srgbClr val="B81846"/>
                </a:solidFill>
              </a:rPr>
              <a:t>RENSEIGNEMENTS : 06.80.62.44.53 ou 06.16.87.75.79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951544B-13C6-4518-A0CE-3F2785BBAA51}"/>
              </a:ext>
            </a:extLst>
          </p:cNvPr>
          <p:cNvSpPr txBox="1"/>
          <p:nvPr/>
        </p:nvSpPr>
        <p:spPr>
          <a:xfrm>
            <a:off x="142199" y="945186"/>
            <a:ext cx="3925745" cy="19697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1600" b="1" dirty="0">
                <a:solidFill>
                  <a:srgbClr val="AD1B8E"/>
                </a:solidFill>
              </a:rPr>
              <a:t>Vous aimez les fleurs, vous aimez jardiner.</a:t>
            </a:r>
          </a:p>
          <a:p>
            <a:pPr marL="0" indent="0" algn="just">
              <a:buNone/>
            </a:pPr>
            <a:r>
              <a:rPr lang="fr-FR" sz="1600" b="1" dirty="0">
                <a:solidFill>
                  <a:srgbClr val="AD1B8E"/>
                </a:solidFill>
              </a:rPr>
              <a:t>Inscrivez vous au concours qu’organise, </a:t>
            </a:r>
          </a:p>
          <a:p>
            <a:pPr marL="0" indent="0" algn="just">
              <a:buNone/>
            </a:pPr>
            <a:r>
              <a:rPr lang="fr-FR" sz="1600" b="1" dirty="0">
                <a:solidFill>
                  <a:srgbClr val="AD1B8E"/>
                </a:solidFill>
              </a:rPr>
              <a:t>votre commune dans une ou deux des trois catégories proposées :</a:t>
            </a:r>
          </a:p>
          <a:p>
            <a:pPr marL="0" indent="0" algn="just">
              <a:buNone/>
            </a:pPr>
            <a:endParaRPr lang="fr-FR" sz="1600" b="1" dirty="0">
              <a:solidFill>
                <a:srgbClr val="AD1B8E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b="1" dirty="0">
                <a:solidFill>
                  <a:srgbClr val="AD1B8E"/>
                </a:solidFill>
              </a:rPr>
              <a:t>MAISON : JARDIN VISIBLE DE LA RUE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b="1" dirty="0">
                <a:solidFill>
                  <a:srgbClr val="AD1B8E"/>
                </a:solidFill>
              </a:rPr>
              <a:t>BALCON, TERRASSE, MUR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b="1" dirty="0">
                <a:solidFill>
                  <a:srgbClr val="AD1B8E"/>
                </a:solidFill>
              </a:rPr>
              <a:t>POTAGER</a:t>
            </a:r>
            <a:endParaRPr lang="fr-FR" sz="1600" dirty="0">
              <a:solidFill>
                <a:srgbClr val="AD1B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4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132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CONCOURS MAISONS FLEURIES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MAISONS FLEURIES</dc:title>
  <dc:creator>CN</dc:creator>
  <cp:lastModifiedBy>Windows User</cp:lastModifiedBy>
  <cp:revision>35</cp:revision>
  <cp:lastPrinted>2024-02-20T09:35:14Z</cp:lastPrinted>
  <dcterms:created xsi:type="dcterms:W3CDTF">2021-10-02T14:17:20Z</dcterms:created>
  <dcterms:modified xsi:type="dcterms:W3CDTF">2024-02-20T09:35:53Z</dcterms:modified>
</cp:coreProperties>
</file>